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8" r:id="rId8"/>
    <p:sldId id="269" r:id="rId9"/>
    <p:sldId id="261" r:id="rId10"/>
    <p:sldId id="266" r:id="rId11"/>
    <p:sldId id="26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 varScale="1">
        <p:scale>
          <a:sx n="45" d="100"/>
          <a:sy n="45" d="100"/>
        </p:scale>
        <p:origin x="8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79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068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44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488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10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31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9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03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454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157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60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672D9-6E28-41ED-85E4-E5B3EC5C4515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76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60DE-AF09-4620-A5CA-97327F1FFB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LEADERSHIP &amp; ORGANIZATION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E725E-CF7F-4B05-A360-C30B02F88F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dirty="0"/>
              <a:t>MC Donald's Problem statement and management proposal</a:t>
            </a:r>
          </a:p>
        </p:txBody>
      </p:sp>
    </p:spTree>
    <p:extLst>
      <p:ext uri="{BB962C8B-B14F-4D97-AF65-F5344CB8AC3E}">
        <p14:creationId xmlns:p14="http://schemas.microsoft.com/office/powerpoint/2010/main" val="129765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86E14-0793-4177-BD27-ADABCEF73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0845D-21CF-49E6-8EF1-431BDF8F6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Mc Donald's is probably the world’s leading fast food restaurant.</a:t>
            </a:r>
          </a:p>
          <a:p>
            <a:r>
              <a:rPr lang="en-US" dirty="0"/>
              <a:t>They have branches in more than sixty countries all over the world and a work load of more than 30,000 employees.</a:t>
            </a:r>
          </a:p>
          <a:p>
            <a:r>
              <a:rPr lang="en-US" dirty="0"/>
              <a:t>Mc Donald's has been operational since 1940</a:t>
            </a:r>
          </a:p>
          <a:p>
            <a:r>
              <a:rPr lang="en-US" dirty="0"/>
              <a:t>It was started by two brothers namely Maurice and Richard Mc Donald</a:t>
            </a:r>
          </a:p>
          <a:p>
            <a:r>
              <a:rPr lang="en-US" dirty="0"/>
              <a:t>Having such a large organization means that there are various problems that come with it.</a:t>
            </a:r>
          </a:p>
          <a:p>
            <a:r>
              <a:rPr lang="en-US" dirty="0"/>
              <a:t>We therefore take a look at the problems that are faced by the organization thus making it to underperform.</a:t>
            </a:r>
          </a:p>
        </p:txBody>
      </p:sp>
    </p:spTree>
    <p:extLst>
      <p:ext uri="{BB962C8B-B14F-4D97-AF65-F5344CB8AC3E}">
        <p14:creationId xmlns:p14="http://schemas.microsoft.com/office/powerpoint/2010/main" val="47858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E67E2-2EE6-41ED-A455-F70386059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analysis at Mc Donald's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FADB8-0453-45D7-853A-4B13F8607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company’s weakness is any policy or resource that the organization lacks and therefore impacting its performance.</a:t>
            </a:r>
          </a:p>
          <a:p>
            <a:r>
              <a:rPr lang="en-US" dirty="0"/>
              <a:t>There are various problems that Mc Donald's faces that impact its relation in the job market.</a:t>
            </a:r>
          </a:p>
          <a:p>
            <a:r>
              <a:rPr lang="en-US" dirty="0"/>
              <a:t>Some of the issues that can be seen include, the management problem, health issues, cultural limitation and financial crisis in some of the branches</a:t>
            </a:r>
          </a:p>
          <a:p>
            <a:r>
              <a:rPr lang="en-US" dirty="0"/>
              <a:t>All these issues will lead to the deterioration in the performance of the business.</a:t>
            </a:r>
          </a:p>
        </p:txBody>
      </p:sp>
    </p:spTree>
    <p:extLst>
      <p:ext uri="{BB962C8B-B14F-4D97-AF65-F5344CB8AC3E}">
        <p14:creationId xmlns:p14="http://schemas.microsoft.com/office/powerpoint/2010/main" val="4218637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EFAF9-BDF8-485B-BE79-6805A73E4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Lifestyle habits impact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BE212-5795-4CFC-AF4C-ABFB8EBA3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this presentation we seek to delve on the negative cultural impact that has caused the poor performance of the organization</a:t>
            </a:r>
          </a:p>
          <a:p>
            <a:r>
              <a:rPr lang="en-US" dirty="0"/>
              <a:t>In modern day society, lifestyle diseases have escalated, this has been associated with poor eating habits.</a:t>
            </a:r>
          </a:p>
          <a:p>
            <a:r>
              <a:rPr lang="en-US" dirty="0"/>
              <a:t>Mc Donald's has landed on the negative side of this war on unhealthy lifestyle</a:t>
            </a:r>
          </a:p>
          <a:p>
            <a:r>
              <a:rPr lang="en-US" dirty="0"/>
              <a:t>The fact that it has been associated with unhealthy food and this has contributed to poor sales and thus affecting the organization negatively</a:t>
            </a:r>
          </a:p>
        </p:txBody>
      </p:sp>
    </p:spTree>
    <p:extLst>
      <p:ext uri="{BB962C8B-B14F-4D97-AF65-F5344CB8AC3E}">
        <p14:creationId xmlns:p14="http://schemas.microsoft.com/office/powerpoint/2010/main" val="179307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18E3B-1D36-4C1C-925B-0EB0459ED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 aspect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E73D4-EFB3-4178-A8BA-89D1C6CFB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Culture impacts various aspects of the dietary habits in various countries that Mc Donald's has branches</a:t>
            </a:r>
          </a:p>
          <a:p>
            <a:r>
              <a:rPr lang="en-US" dirty="0"/>
              <a:t>Countries such as India have various dietary constrictions that negatively impact the operations of the organization.</a:t>
            </a:r>
          </a:p>
          <a:p>
            <a:r>
              <a:rPr lang="en-US" dirty="0"/>
              <a:t>Due to the culture of the people food such as the beef burger are restricted in such countries and therefore affect the menu hence general operation.</a:t>
            </a:r>
          </a:p>
          <a:p>
            <a:r>
              <a:rPr lang="en-US" dirty="0"/>
              <a:t>China also has various dietary constriction and dietary preferences that contribute negatively to the operations of the organization.</a:t>
            </a:r>
          </a:p>
        </p:txBody>
      </p:sp>
    </p:spTree>
    <p:extLst>
      <p:ext uri="{BB962C8B-B14F-4D97-AF65-F5344CB8AC3E}">
        <p14:creationId xmlns:p14="http://schemas.microsoft.com/office/powerpoint/2010/main" val="323644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61FB0-2F57-49F5-8C1B-FE9E7BBF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Dietary constrictions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CFB32-29D1-443E-8F30-F205A456F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Following documentation on the unhealthy eating habits that are associated with fast food restaurant, Mc Donald has witnessed a decrease in sales.</a:t>
            </a:r>
          </a:p>
          <a:p>
            <a:r>
              <a:rPr lang="en-US" dirty="0"/>
              <a:t>One said documentary is the famous “Supersize me” showing the effects of unhealthy eating habits.</a:t>
            </a:r>
          </a:p>
          <a:p>
            <a:r>
              <a:rPr lang="en-US" dirty="0"/>
              <a:t>Customers who watch such documentaries are concerned with the fact that the food offered at Mc Donald's contains calories and thus will stop visiting the food joints.</a:t>
            </a:r>
          </a:p>
          <a:p>
            <a:r>
              <a:rPr lang="en-US" dirty="0"/>
              <a:t>Therefore the dietary constriction negatively affects the income earned by the fast food restaurant.</a:t>
            </a:r>
          </a:p>
        </p:txBody>
      </p:sp>
    </p:spTree>
    <p:extLst>
      <p:ext uri="{BB962C8B-B14F-4D97-AF65-F5344CB8AC3E}">
        <p14:creationId xmlns:p14="http://schemas.microsoft.com/office/powerpoint/2010/main" val="4215360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C43FD-7A5F-4E5F-8E3C-1D01D9EF0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Quality of Workforce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EC8AB-291E-4EE8-8C1B-ADD077258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of the employees that work at many of the fast food joints are semi-skilled have low skills.</a:t>
            </a:r>
          </a:p>
          <a:p>
            <a:r>
              <a:rPr lang="en-US" dirty="0"/>
              <a:t>This will further contribute to management issues in that a lack of flow in the communication process thus affecting operations.</a:t>
            </a:r>
          </a:p>
          <a:p>
            <a:r>
              <a:rPr lang="en-US" dirty="0"/>
              <a:t>Some of the workers are students who take part-time jobs so as to pay for their expenses and may not specifically be qualified for the jobs.</a:t>
            </a:r>
          </a:p>
          <a:p>
            <a:r>
              <a:rPr lang="en-US" dirty="0"/>
              <a:t>With the understanding of the quality of workforce the motivation at the workstations is low and therefore impacting the performance of the organization as a whole.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751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3AA88-BD32-467A-A6D5-3DECB2461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to improve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E8B2A-5D2F-4EA4-BFA3-577FB9FEB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the understanding of the various aspects that negatively impact the operation of Mc Donald, a manager is therefore tasked with developing strategies to improve.</a:t>
            </a:r>
          </a:p>
          <a:p>
            <a:r>
              <a:rPr lang="en-US" dirty="0"/>
              <a:t>On the issue of unhealth food image, the manager is capable of starting up campaigns that seek to promote their positive image.</a:t>
            </a:r>
          </a:p>
          <a:p>
            <a:r>
              <a:rPr lang="en-US" dirty="0"/>
              <a:t>The manager may also decide to make some key changes in the ingredients that are contained in the meal such as reducing the calories or sodium contained in their food.</a:t>
            </a:r>
          </a:p>
          <a:p>
            <a:r>
              <a:rPr lang="en-US" dirty="0"/>
              <a:t>On the issue of quality of workforce, the management may implement training programs for their workforce and thus help increase the quality.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010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1D72E-A115-4066-B900-044484335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Kotter's eight-step change model.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F96A5-6FA9-4EB3-8005-3CC48FD80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 understanding of the issues that affect the performance of the organization it is key that a plan to implement change so as to upgrade.</a:t>
            </a:r>
          </a:p>
          <a:p>
            <a:r>
              <a:rPr lang="en-US" dirty="0"/>
              <a:t>John Kotter was a Harvard Business School Professor who came up with this model of change in his book “Leading Change”</a:t>
            </a:r>
          </a:p>
          <a:p>
            <a:r>
              <a:rPr lang="en-US" dirty="0"/>
              <a:t>He introduced an eight Step Model of Change which he developed on the basis of research of 100 organizations going through a process of change.</a:t>
            </a:r>
          </a:p>
          <a:p>
            <a:r>
              <a:rPr lang="en-US" dirty="0"/>
              <a:t>Mc Donald's would benefit by implementing this model so as to improve their general performance in the industry</a:t>
            </a:r>
          </a:p>
        </p:txBody>
      </p:sp>
    </p:spTree>
    <p:extLst>
      <p:ext uri="{BB962C8B-B14F-4D97-AF65-F5344CB8AC3E}">
        <p14:creationId xmlns:p14="http://schemas.microsoft.com/office/powerpoint/2010/main" val="3731492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D4711-6FD1-434F-9570-7E59BFB7D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of Kotter’s 8-step change model.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14CBD-711A-40A6-AB99-7447BFCB6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Creating urgency- </a:t>
            </a:r>
            <a:r>
              <a:rPr lang="en-US" dirty="0"/>
              <a:t>this can be done by requesting the support and involvement of the support industry and therefore the urge to come up with a solution to implement change.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Forming powerful coalition- </a:t>
            </a:r>
            <a:r>
              <a:rPr lang="en-US" dirty="0"/>
              <a:t>by working as a team, change can be implemented easily.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Developing vision and strategy- </a:t>
            </a:r>
            <a:r>
              <a:rPr lang="en-US" dirty="0"/>
              <a:t>this will apply to the management in that they should formulate strategies that will be easy to follow for the rest of the organization.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Communication of the strategy- </a:t>
            </a:r>
            <a:r>
              <a:rPr lang="en-US" dirty="0"/>
              <a:t>after the manager has formulated the vision and strategy it’s crucial that they ensure that the communication channels are efficient in that they reach each individual in the organization.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4686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D21F1-43D2-47D5-BD6B-70E74F33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of Kotter’s 8-step change model.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C5CA9-7DB5-482F-8CC0-72B3F46E5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5.) </a:t>
            </a:r>
            <a:r>
              <a:rPr lang="en-US" b="1" dirty="0"/>
              <a:t>Removing obstacles- </a:t>
            </a:r>
            <a:r>
              <a:rPr lang="en-US" dirty="0"/>
              <a:t>The organization can implement the reward systems for endorsing change and the support systems.</a:t>
            </a:r>
          </a:p>
          <a:p>
            <a:pPr marL="0" indent="0">
              <a:buNone/>
            </a:pPr>
            <a:r>
              <a:rPr lang="en-US" dirty="0"/>
              <a:t>6</a:t>
            </a:r>
            <a:r>
              <a:rPr lang="en-US" b="1" dirty="0"/>
              <a:t>.) Creating short term wins-  </a:t>
            </a:r>
            <a:r>
              <a:rPr lang="en-US" dirty="0"/>
              <a:t>individuals involved in the implementation of the change can be rewarded so as to boost their motivation.</a:t>
            </a:r>
          </a:p>
          <a:p>
            <a:pPr marL="0" indent="0">
              <a:buNone/>
            </a:pPr>
            <a:r>
              <a:rPr lang="en-US" dirty="0"/>
              <a:t>7.) </a:t>
            </a:r>
            <a:r>
              <a:rPr lang="en-US" b="1" dirty="0"/>
              <a:t>Consolidating gains- </a:t>
            </a:r>
            <a:r>
              <a:rPr lang="en-US" dirty="0"/>
              <a:t>By ensuring that the gains achieved are continuous the organization will ensure that they can improvement will continue.</a:t>
            </a:r>
          </a:p>
          <a:p>
            <a:pPr marL="0" indent="0">
              <a:buNone/>
            </a:pPr>
            <a:r>
              <a:rPr lang="en-US" dirty="0"/>
              <a:t>8.) Anchoring change- By implementing this system one should ensure that those who will come in the future will continue what has been started thus improvement is continuous.</a:t>
            </a:r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10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38BDF-7606-4FEE-97B6-409F244DA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EDA74-68D6-4C6E-B4B2-CA3BE9E6F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Alrawabdeh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Alheet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F., Al-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Dwiry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&amp;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Hamand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Y. F. B. (2020). Crisis Communication as Trust Repair Strategy in the Fast Food Industry Comparison of Case Studies. International Journal of Business and Social Science, 11(11).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Tang, K. N. (2019). Change management. In Leadership and Change Management (pp. 47-55). Springer, Singapore.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Petimar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Ramirez, M.,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Rifas-Shiman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L.,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Linakis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Mullen, J., Roberto, C. A., &amp; Block, J. P. (2019). Evaluation of the impact of calorie labeling on McDonald’s restaurant menus: a natural experiment. 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Behavioral Nutrition and Physical Activity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1-11.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Rajawat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Kee, D. M. H., Malik, M. Z. B. A., Yassin, M. A. Q. B. M.,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Shaffie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S. I. B. A.,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Fuaat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H. B., ... &amp;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Santoso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E. J. (2020). Factors: responsible for McDonald's performance. 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Community Development in Asia (JCDA)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11-17.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17135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231</TotalTime>
  <Words>1192</Words>
  <Application>Microsoft Office PowerPoint</Application>
  <PresentationFormat>Widescreen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Times New Roman</vt:lpstr>
      <vt:lpstr>Gallery</vt:lpstr>
      <vt:lpstr>LEADERSHIP &amp; ORGANIZATION</vt:lpstr>
      <vt:lpstr>Introduction</vt:lpstr>
      <vt:lpstr>Problem analysis at Mc Donald's</vt:lpstr>
      <vt:lpstr>Lifestyle habits impact </vt:lpstr>
      <vt:lpstr>Cultural aspect</vt:lpstr>
      <vt:lpstr>Dietary constrictions</vt:lpstr>
      <vt:lpstr>Impact of Quality of Workforce</vt:lpstr>
      <vt:lpstr>Strategies to improve performance</vt:lpstr>
      <vt:lpstr>Kotter's eight-step change model.</vt:lpstr>
      <vt:lpstr>Implementation of Kotter’s 8-step change model.</vt:lpstr>
      <vt:lpstr>Implementation of Kotter’s 8-step change model.</vt:lpstr>
      <vt:lpstr>REFERENCES.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</dc:title>
  <dc:creator>Abby</dc:creator>
  <cp:lastModifiedBy>Abby</cp:lastModifiedBy>
  <cp:revision>3</cp:revision>
  <dcterms:created xsi:type="dcterms:W3CDTF">2021-10-28T16:11:13Z</dcterms:created>
  <dcterms:modified xsi:type="dcterms:W3CDTF">2021-10-31T07:00:04Z</dcterms:modified>
</cp:coreProperties>
</file>